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9" r:id="rId5"/>
    <p:sldId id="262" r:id="rId6"/>
    <p:sldId id="263" r:id="rId7"/>
    <p:sldId id="258" r:id="rId8"/>
    <p:sldId id="265" r:id="rId9"/>
    <p:sldId id="261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21" autoAdjust="0"/>
    <p:restoredTop sz="94660"/>
  </p:normalViewPr>
  <p:slideViewPr>
    <p:cSldViewPr snapToGrid="0">
      <p:cViewPr>
        <p:scale>
          <a:sx n="114" d="100"/>
          <a:sy n="114" d="100"/>
        </p:scale>
        <p:origin x="-108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04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0284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129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878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4189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7072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6991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9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094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819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7991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5219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39162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257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4622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4002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9220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6F3E242-E3DB-448F-9DBF-F9687E452F99}" type="datetimeFigureOut">
              <a:rPr lang="fr-FR" smtClean="0"/>
              <a:t>08/11/2024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40724-AE86-42D8-AC7E-DA0FDB7F2A0E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9840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4102">
            <a:extLst>
              <a:ext uri="{FF2B5EF4-FFF2-40B4-BE49-F238E27FC236}">
                <a16:creationId xmlns:a16="http://schemas.microsoft.com/office/drawing/2014/main" xmlns="" id="{DF19BAF3-7E20-4B9D-B544-BABAEEA1FA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4105" name="Picture 4104">
            <a:extLst>
              <a:ext uri="{FF2B5EF4-FFF2-40B4-BE49-F238E27FC236}">
                <a16:creationId xmlns:a16="http://schemas.microsoft.com/office/drawing/2014/main" xmlns="" id="{950648F4-ABCD-4DF0-8641-76CFB23547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4107" name="Oval 4106">
            <a:extLst>
              <a:ext uri="{FF2B5EF4-FFF2-40B4-BE49-F238E27FC236}">
                <a16:creationId xmlns:a16="http://schemas.microsoft.com/office/drawing/2014/main" xmlns="" id="{989BE678-777B-482A-A616-FEDC47B162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4109" name="Picture 4108">
            <a:extLst>
              <a:ext uri="{FF2B5EF4-FFF2-40B4-BE49-F238E27FC236}">
                <a16:creationId xmlns:a16="http://schemas.microsoft.com/office/drawing/2014/main" xmlns="" id="{CF1EB4BD-9C7E-4AA3-9681-C7EB0DA625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111" name="Picture 4110">
            <a:extLst>
              <a:ext uri="{FF2B5EF4-FFF2-40B4-BE49-F238E27FC236}">
                <a16:creationId xmlns:a16="http://schemas.microsoft.com/office/drawing/2014/main" xmlns="" id="{94AAE3AA-3759-4D28-B0EF-575F25A514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113" name="Rectangle 4112">
            <a:extLst>
              <a:ext uri="{FF2B5EF4-FFF2-40B4-BE49-F238E27FC236}">
                <a16:creationId xmlns:a16="http://schemas.microsoft.com/office/drawing/2014/main" xmlns="" id="{D28BE0C3-2102-4820-B88B-A448B1840D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4098" name="Picture 2" descr="Crédito editorial: @jesusdelacruzol">
            <a:extLst>
              <a:ext uri="{FF2B5EF4-FFF2-40B4-BE49-F238E27FC236}">
                <a16:creationId xmlns:a16="http://schemas.microsoft.com/office/drawing/2014/main" xmlns="" id="{46E05DBC-B2C7-8114-2140-040C9A2AC8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66" r="-4" b="225"/>
          <a:stretch/>
        </p:blipFill>
        <p:spPr bwMode="auto"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5" name="Freeform 16">
            <a:extLst>
              <a:ext uri="{FF2B5EF4-FFF2-40B4-BE49-F238E27FC236}">
                <a16:creationId xmlns:a16="http://schemas.microsoft.com/office/drawing/2014/main" xmlns="" id="{E4F17063-EDA4-417B-946F-BA357F3B39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17" name="Freeform: Shape 4116">
            <a:extLst>
              <a:ext uri="{FF2B5EF4-FFF2-40B4-BE49-F238E27FC236}">
                <a16:creationId xmlns:a16="http://schemas.microsoft.com/office/drawing/2014/main" xmlns="" id="{D36F3EEA-55D4-4677-80E7-92D00B8F34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3A2C4134-8D0D-036A-58C1-21E1A90E7956}"/>
              </a:ext>
            </a:extLst>
          </p:cNvPr>
          <p:cNvSpPr txBox="1"/>
          <p:nvPr/>
        </p:nvSpPr>
        <p:spPr>
          <a:xfrm>
            <a:off x="892199" y="4854346"/>
            <a:ext cx="10407602" cy="8680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SOLIDARIOS CON VALENCIA</a:t>
            </a:r>
          </a:p>
        </p:txBody>
      </p:sp>
    </p:spTree>
    <p:extLst>
      <p:ext uri="{BB962C8B-B14F-4D97-AF65-F5344CB8AC3E}">
        <p14:creationId xmlns:p14="http://schemas.microsoft.com/office/powerpoint/2010/main" val="3869219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8B9BF40-F674-681A-2E1C-771276F8B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2EA3ABB2-FF37-BF74-FE25-32311F3ADB1A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dirty="0"/>
              <a:t>IDEAS PARA AYUDAR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F3DB9AB5-D1A0-0F58-D27A-A21CDAEA6B09}"/>
              </a:ext>
            </a:extLst>
          </p:cNvPr>
          <p:cNvSpPr txBox="1"/>
          <p:nvPr/>
        </p:nvSpPr>
        <p:spPr>
          <a:xfrm>
            <a:off x="257010" y="1093835"/>
            <a:ext cx="62424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Carta de </a:t>
            </a:r>
            <a:r>
              <a:rPr lang="fr-FR" sz="2800" dirty="0" err="1"/>
              <a:t>apoyo</a:t>
            </a:r>
            <a:r>
              <a:rPr lang="fr-FR" sz="2800" dirty="0"/>
              <a:t> </a:t>
            </a:r>
            <a:r>
              <a:rPr lang="fr-FR" sz="2800" dirty="0" err="1"/>
              <a:t>oficial</a:t>
            </a:r>
            <a:r>
              <a:rPr lang="fr-FR" sz="2800" dirty="0"/>
              <a:t> </a:t>
            </a:r>
            <a:r>
              <a:rPr lang="fr-FR" sz="2800" dirty="0" err="1"/>
              <a:t>del</a:t>
            </a:r>
            <a:r>
              <a:rPr lang="fr-FR" sz="2800" dirty="0"/>
              <a:t> </a:t>
            </a:r>
            <a:r>
              <a:rPr lang="fr-FR" sz="2800" dirty="0" err="1"/>
              <a:t>instituto</a:t>
            </a:r>
            <a:endParaRPr lang="fr-FR" sz="2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74FBAE73-E636-AB80-BC3E-F527DF071B40}"/>
              </a:ext>
            </a:extLst>
          </p:cNvPr>
          <p:cNvSpPr txBox="1"/>
          <p:nvPr/>
        </p:nvSpPr>
        <p:spPr>
          <a:xfrm>
            <a:off x="257010" y="1715507"/>
            <a:ext cx="6954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/>
              <a:t>Carteles</a:t>
            </a:r>
            <a:r>
              <a:rPr lang="fr-FR" sz="2800" dirty="0"/>
              <a:t> </a:t>
            </a:r>
            <a:r>
              <a:rPr lang="fr-FR" sz="2800" dirty="0" err="1"/>
              <a:t>solidarios</a:t>
            </a:r>
            <a:r>
              <a:rPr lang="fr-FR" sz="2800" dirty="0"/>
              <a:t> de </a:t>
            </a:r>
            <a:r>
              <a:rPr lang="fr-FR" sz="2800" dirty="0" err="1"/>
              <a:t>nuestros</a:t>
            </a:r>
            <a:r>
              <a:rPr lang="fr-FR" sz="2800" dirty="0"/>
              <a:t> </a:t>
            </a:r>
            <a:r>
              <a:rPr lang="fr-FR" sz="2800" dirty="0" err="1"/>
              <a:t>alumnos</a:t>
            </a:r>
            <a:endParaRPr lang="fr-FR" sz="28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1132DB3C-E8BE-4E31-C9DE-678AA53016B6}"/>
              </a:ext>
            </a:extLst>
          </p:cNvPr>
          <p:cNvSpPr txBox="1"/>
          <p:nvPr/>
        </p:nvSpPr>
        <p:spPr>
          <a:xfrm>
            <a:off x="257010" y="2337179"/>
            <a:ext cx="5718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/>
              <a:t>Videos</a:t>
            </a:r>
            <a:r>
              <a:rPr lang="fr-FR" sz="2800" dirty="0"/>
              <a:t> </a:t>
            </a:r>
            <a:r>
              <a:rPr lang="fr-FR" sz="2800" dirty="0" err="1"/>
              <a:t>solidarios</a:t>
            </a:r>
            <a:r>
              <a:rPr lang="fr-FR" sz="2800" dirty="0"/>
              <a:t> de los </a:t>
            </a:r>
            <a:r>
              <a:rPr lang="fr-FR" sz="2800" dirty="0" err="1"/>
              <a:t>alumnos</a:t>
            </a:r>
            <a:endParaRPr lang="fr-FR" sz="28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9590FB93-BC54-FBC1-F32C-CCD8AC4FF799}"/>
              </a:ext>
            </a:extLst>
          </p:cNvPr>
          <p:cNvSpPr txBox="1"/>
          <p:nvPr/>
        </p:nvSpPr>
        <p:spPr>
          <a:xfrm>
            <a:off x="257010" y="2958851"/>
            <a:ext cx="5056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/>
              <a:t>Informar</a:t>
            </a:r>
            <a:r>
              <a:rPr lang="fr-FR" sz="2800" dirty="0"/>
              <a:t> a </a:t>
            </a:r>
            <a:r>
              <a:rPr lang="fr-FR" sz="2800" dirty="0" err="1"/>
              <a:t>nuestros</a:t>
            </a:r>
            <a:r>
              <a:rPr lang="fr-FR" sz="2800" dirty="0"/>
              <a:t> </a:t>
            </a:r>
            <a:r>
              <a:rPr lang="fr-FR" sz="2800" dirty="0" err="1"/>
              <a:t>alumnos</a:t>
            </a:r>
            <a:endParaRPr lang="fr-FR" sz="28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C1B9344C-7D3C-4332-94B2-37D90056DEF2}"/>
              </a:ext>
            </a:extLst>
          </p:cNvPr>
          <p:cNvSpPr txBox="1"/>
          <p:nvPr/>
        </p:nvSpPr>
        <p:spPr>
          <a:xfrm>
            <a:off x="257010" y="3580523"/>
            <a:ext cx="48173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/>
              <a:t>Enviar</a:t>
            </a:r>
            <a:r>
              <a:rPr lang="fr-FR" sz="2800" dirty="0"/>
              <a:t> </a:t>
            </a:r>
            <a:r>
              <a:rPr lang="fr-FR" sz="2800" dirty="0" err="1"/>
              <a:t>dinero</a:t>
            </a:r>
            <a:r>
              <a:rPr lang="fr-FR" sz="2800" dirty="0"/>
              <a:t> al IES </a:t>
            </a:r>
            <a:r>
              <a:rPr lang="fr-FR" sz="2800" dirty="0" err="1"/>
              <a:t>Sedaví</a:t>
            </a:r>
            <a:endParaRPr lang="fr-FR" sz="28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4D270AAA-7D69-BF81-A13D-357ADD723A3E}"/>
              </a:ext>
            </a:extLst>
          </p:cNvPr>
          <p:cNvSpPr txBox="1"/>
          <p:nvPr/>
        </p:nvSpPr>
        <p:spPr>
          <a:xfrm>
            <a:off x="257010" y="4202195"/>
            <a:ext cx="5678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Organizar </a:t>
            </a:r>
            <a:r>
              <a:rPr lang="fr-FR" sz="2800" dirty="0" err="1"/>
              <a:t>una</a:t>
            </a:r>
            <a:r>
              <a:rPr lang="fr-FR" sz="2800" dirty="0"/>
              <a:t> </a:t>
            </a:r>
            <a:r>
              <a:rPr lang="fr-FR" sz="2800" dirty="0" err="1"/>
              <a:t>colecta</a:t>
            </a:r>
            <a:r>
              <a:rPr lang="fr-FR" sz="2800" dirty="0"/>
              <a:t> </a:t>
            </a:r>
            <a:r>
              <a:rPr lang="fr-FR" sz="2800" dirty="0" err="1"/>
              <a:t>solidaria</a:t>
            </a:r>
            <a:endParaRPr lang="fr-FR" sz="28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84C8EC58-1FD8-0539-7390-6EC9BC085E9D}"/>
              </a:ext>
            </a:extLst>
          </p:cNvPr>
          <p:cNvSpPr txBox="1"/>
          <p:nvPr/>
        </p:nvSpPr>
        <p:spPr>
          <a:xfrm>
            <a:off x="257010" y="4823867"/>
            <a:ext cx="5378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/>
              <a:t>Enviar</a:t>
            </a:r>
            <a:r>
              <a:rPr lang="fr-FR" sz="2800" dirty="0"/>
              <a:t> </a:t>
            </a:r>
            <a:r>
              <a:rPr lang="fr-FR" sz="2800" dirty="0" err="1"/>
              <a:t>dinero</a:t>
            </a:r>
            <a:r>
              <a:rPr lang="fr-FR" sz="2800" dirty="0"/>
              <a:t> con la Cruz </a:t>
            </a:r>
            <a:r>
              <a:rPr lang="fr-FR" sz="2800" dirty="0" err="1"/>
              <a:t>Roja</a:t>
            </a:r>
            <a:endParaRPr lang="fr-FR" sz="28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4D5A93CF-04E2-A662-572F-A6842167695D}"/>
              </a:ext>
            </a:extLst>
          </p:cNvPr>
          <p:cNvSpPr txBox="1"/>
          <p:nvPr/>
        </p:nvSpPr>
        <p:spPr>
          <a:xfrm>
            <a:off x="257010" y="5445539"/>
            <a:ext cx="52902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/>
              <a:t>Enviar</a:t>
            </a:r>
            <a:r>
              <a:rPr lang="fr-FR" sz="2800" dirty="0"/>
              <a:t> </a:t>
            </a:r>
            <a:r>
              <a:rPr lang="fr-FR" sz="2800" dirty="0" err="1"/>
              <a:t>dinero</a:t>
            </a:r>
            <a:r>
              <a:rPr lang="fr-FR" sz="2800" dirty="0"/>
              <a:t> con </a:t>
            </a:r>
            <a:r>
              <a:rPr lang="fr-FR" sz="2800" dirty="0" err="1"/>
              <a:t>GoFundMe</a:t>
            </a:r>
            <a:endParaRPr lang="fr-FR" sz="28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2220B09F-E802-310B-8F52-3356DC932855}"/>
              </a:ext>
            </a:extLst>
          </p:cNvPr>
          <p:cNvSpPr txBox="1"/>
          <p:nvPr/>
        </p:nvSpPr>
        <p:spPr>
          <a:xfrm>
            <a:off x="257010" y="6067209"/>
            <a:ext cx="4844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/>
              <a:t>Enviar</a:t>
            </a:r>
            <a:r>
              <a:rPr lang="fr-FR" sz="2800" dirty="0"/>
              <a:t> </a:t>
            </a:r>
            <a:r>
              <a:rPr lang="fr-FR" sz="2800" dirty="0" err="1"/>
              <a:t>material</a:t>
            </a:r>
            <a:r>
              <a:rPr lang="fr-FR" sz="2800" dirty="0"/>
              <a:t> </a:t>
            </a:r>
            <a:r>
              <a:rPr lang="fr-FR" sz="2800" dirty="0" err="1"/>
              <a:t>informático</a:t>
            </a:r>
            <a:endParaRPr lang="fr-FR" sz="28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75487870-5F95-11A1-D14C-1031CA3DC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828" y="1480457"/>
            <a:ext cx="4489161" cy="455013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E79E22A2-717D-620F-AC69-BE0075E47C47}"/>
              </a:ext>
            </a:extLst>
          </p:cNvPr>
          <p:cNvSpPr txBox="1"/>
          <p:nvPr/>
        </p:nvSpPr>
        <p:spPr>
          <a:xfrm>
            <a:off x="5809313" y="6129044"/>
            <a:ext cx="52806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/>
              <a:t>Escribir</a:t>
            </a:r>
            <a:r>
              <a:rPr lang="fr-FR" sz="2800" dirty="0"/>
              <a:t> un </a:t>
            </a:r>
            <a:r>
              <a:rPr lang="fr-FR" sz="2800" dirty="0" err="1"/>
              <a:t>artículo</a:t>
            </a:r>
            <a:r>
              <a:rPr lang="fr-FR" sz="2800" dirty="0"/>
              <a:t> en la web</a:t>
            </a:r>
          </a:p>
        </p:txBody>
      </p:sp>
    </p:spTree>
    <p:extLst>
      <p:ext uri="{BB962C8B-B14F-4D97-AF65-F5344CB8AC3E}">
        <p14:creationId xmlns:p14="http://schemas.microsoft.com/office/powerpoint/2010/main" val="2347490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93EA226B-2E1E-E3E2-D427-5B0CA9359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411" y="769441"/>
            <a:ext cx="8184723" cy="61999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34FE9D2B-147A-8B8A-DDB3-0A38F0D42BF4}"/>
              </a:ext>
            </a:extLst>
          </p:cNvPr>
          <p:cNvSpPr txBox="1"/>
          <p:nvPr/>
        </p:nvSpPr>
        <p:spPr>
          <a:xfrm>
            <a:off x="0" y="184666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/>
              <a:t>CARTA DE APOYO OFICIAL DEL DIRECTOR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1872C66D-B900-D95C-DE7A-0952480BA6F1}"/>
              </a:ext>
            </a:extLst>
          </p:cNvPr>
          <p:cNvSpPr txBox="1"/>
          <p:nvPr/>
        </p:nvSpPr>
        <p:spPr>
          <a:xfrm>
            <a:off x="3048000" y="637311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u="sng" dirty="0"/>
              <a:t>https://tinyurl.com/cartadeapoyosedavi</a:t>
            </a:r>
          </a:p>
        </p:txBody>
      </p:sp>
    </p:spTree>
    <p:extLst>
      <p:ext uri="{BB962C8B-B14F-4D97-AF65-F5344CB8AC3E}">
        <p14:creationId xmlns:p14="http://schemas.microsoft.com/office/powerpoint/2010/main" val="3674308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B736E85F-6B7B-BB5B-B7EF-95FBAA652A89}"/>
              </a:ext>
            </a:extLst>
          </p:cNvPr>
          <p:cNvSpPr txBox="1"/>
          <p:nvPr/>
        </p:nvSpPr>
        <p:spPr>
          <a:xfrm>
            <a:off x="0" y="184666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/>
              <a:t>INFORMAR A TU EQUIPO DIRECTIVO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FD768FBF-A8A6-73F7-A0DB-A9B71D658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914" y="769441"/>
            <a:ext cx="8926171" cy="536332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9E587D84-5306-0018-D274-E2396DF45DD3}"/>
              </a:ext>
            </a:extLst>
          </p:cNvPr>
          <p:cNvSpPr txBox="1"/>
          <p:nvPr/>
        </p:nvSpPr>
        <p:spPr>
          <a:xfrm>
            <a:off x="3048000" y="6304002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u="sng" dirty="0"/>
              <a:t>https://youtu.be/zJc0rF-00JQ</a:t>
            </a:r>
          </a:p>
        </p:txBody>
      </p:sp>
    </p:spTree>
    <p:extLst>
      <p:ext uri="{BB962C8B-B14F-4D97-AF65-F5344CB8AC3E}">
        <p14:creationId xmlns:p14="http://schemas.microsoft.com/office/powerpoint/2010/main" val="3465041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0BBF768-205C-0A5D-28C7-5ACD5E126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71501DB2-2062-5F6A-E2E7-8391690DD553}"/>
              </a:ext>
            </a:extLst>
          </p:cNvPr>
          <p:cNvSpPr txBox="1"/>
          <p:nvPr/>
        </p:nvSpPr>
        <p:spPr>
          <a:xfrm>
            <a:off x="0" y="184666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/>
              <a:t>CARTAS/CARTELES SOLIDARIOS DE LOS ALUMNOS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9FE1B098-B98B-AD7D-9A76-E49B86EB5C18}"/>
              </a:ext>
            </a:extLst>
          </p:cNvPr>
          <p:cNvSpPr txBox="1"/>
          <p:nvPr/>
        </p:nvSpPr>
        <p:spPr>
          <a:xfrm>
            <a:off x="3464404" y="769441"/>
            <a:ext cx="5263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u="sng" dirty="0"/>
              <a:t>https://tinyurl.com/enviamoscartassolidarias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FB31F31A-287C-02D2-B551-EBD66E9A5D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"/>
          <a:stretch/>
        </p:blipFill>
        <p:spPr>
          <a:xfrm>
            <a:off x="418308" y="1287879"/>
            <a:ext cx="7311572" cy="5029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A0FEA00C-50A1-4084-852B-9351D578B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720" y="1761567"/>
            <a:ext cx="4068171" cy="408182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76E41D4F-A54F-4EE4-3FF0-1235C497518B}"/>
              </a:ext>
            </a:extLst>
          </p:cNvPr>
          <p:cNvSpPr txBox="1"/>
          <p:nvPr/>
        </p:nvSpPr>
        <p:spPr>
          <a:xfrm>
            <a:off x="1478892" y="6444581"/>
            <a:ext cx="10638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u="sng" dirty="0"/>
              <a:t>https://www.instagram.com/p/DB_aMEdNajK/?igsh=YzNqOGk4NGhrbW5o&amp;img_index=1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A72FF919-98C5-BD0C-CAAA-079038B72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3689" y="4142492"/>
            <a:ext cx="1810003" cy="182905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DC29A9F4-37C3-9A90-1042-91A0039595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6049" y="5892054"/>
            <a:ext cx="2695951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06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D5D455C-C497-FB33-0920-A7E649498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9DBEE362-D07F-0432-223E-EA212BAE338B}"/>
              </a:ext>
            </a:extLst>
          </p:cNvPr>
          <p:cNvSpPr txBox="1"/>
          <p:nvPr/>
        </p:nvSpPr>
        <p:spPr>
          <a:xfrm>
            <a:off x="0" y="184666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/>
              <a:t>VIDEOS SOLIDARIOS DE LOS ALUMNOS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442B2B47-1EF4-B9F2-3056-0A5B22C1FC99}"/>
              </a:ext>
            </a:extLst>
          </p:cNvPr>
          <p:cNvSpPr txBox="1"/>
          <p:nvPr/>
        </p:nvSpPr>
        <p:spPr>
          <a:xfrm>
            <a:off x="3464404" y="769441"/>
            <a:ext cx="5263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u="sng" dirty="0"/>
              <a:t>https://tinyurl.com/enviamoscartassolidarias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2CBFC908-A45C-3016-C93B-8A51D86B9A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2703"/>
          <a:stretch/>
        </p:blipFill>
        <p:spPr>
          <a:xfrm>
            <a:off x="286391" y="1723548"/>
            <a:ext cx="5985324" cy="39294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8D5E871C-B46C-91D9-C146-B0FD06304B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27" t="57838" r="8189"/>
          <a:stretch/>
        </p:blipFill>
        <p:spPr>
          <a:xfrm>
            <a:off x="6376087" y="2434281"/>
            <a:ext cx="5722160" cy="321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983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5391697-2594-E7AC-5D18-3926EAF29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A7E9961A-7C04-02D2-FF2D-5A46077E1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3C258DFC-6302-AB7B-DAC9-BA259F2187E9}"/>
              </a:ext>
            </a:extLst>
          </p:cNvPr>
          <p:cNvSpPr txBox="1"/>
          <p:nvPr/>
        </p:nvSpPr>
        <p:spPr>
          <a:xfrm>
            <a:off x="3003722" y="593417"/>
            <a:ext cx="6184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u="sng" dirty="0"/>
              <a:t>https://tinyurl.com/solidariosconvalencia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5A81F0D7-EBA0-B256-60FE-D3F4EC5C4856}"/>
              </a:ext>
            </a:extLst>
          </p:cNvPr>
          <p:cNvSpPr txBox="1"/>
          <p:nvPr/>
        </p:nvSpPr>
        <p:spPr>
          <a:xfrm>
            <a:off x="0" y="149766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/>
              <a:t>INFORMAR A NUESTROS ALUMNOS</a:t>
            </a:r>
          </a:p>
        </p:txBody>
      </p:sp>
    </p:spTree>
    <p:extLst>
      <p:ext uri="{BB962C8B-B14F-4D97-AF65-F5344CB8AC3E}">
        <p14:creationId xmlns:p14="http://schemas.microsoft.com/office/powerpoint/2010/main" val="1794983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4E765C39-549C-4BD9-699D-544BDE861E02}"/>
              </a:ext>
            </a:extLst>
          </p:cNvPr>
          <p:cNvSpPr txBox="1"/>
          <p:nvPr/>
        </p:nvSpPr>
        <p:spPr>
          <a:xfrm>
            <a:off x="0" y="184666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/>
              <a:t>ENVIAR DINERO AL IES SEDAVI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9601BD59-C470-156E-E122-E2BD866D70BF}"/>
              </a:ext>
            </a:extLst>
          </p:cNvPr>
          <p:cNvSpPr txBox="1"/>
          <p:nvPr/>
        </p:nvSpPr>
        <p:spPr>
          <a:xfrm>
            <a:off x="740229" y="3362563"/>
            <a:ext cx="574765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b="1" dirty="0"/>
              <a:t>IBAN DEL IES SEDAVI</a:t>
            </a:r>
          </a:p>
          <a:p>
            <a:pPr algn="ctr"/>
            <a:r>
              <a:rPr lang="es-ES" sz="3200" b="1" dirty="0"/>
              <a:t>ES7231590011142332057021</a:t>
            </a:r>
            <a:endParaRPr lang="fr-FR" sz="32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8B855567-08E9-8E5B-D9D2-8CDD0E4C3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7886" y="1129010"/>
            <a:ext cx="5058481" cy="55443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36535803-E5D2-CA8D-3E86-C5DC54229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3" y="1129010"/>
            <a:ext cx="5968579" cy="176122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3F4BE728-5CBA-CE32-1C35-68B879172FA7}"/>
              </a:ext>
            </a:extLst>
          </p:cNvPr>
          <p:cNvSpPr txBox="1"/>
          <p:nvPr/>
        </p:nvSpPr>
        <p:spPr>
          <a:xfrm>
            <a:off x="2278743" y="5544324"/>
            <a:ext cx="304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u="sng" dirty="0"/>
              <a:t>https://fr.iban.com/</a:t>
            </a:r>
          </a:p>
        </p:txBody>
      </p:sp>
      <p:pic>
        <p:nvPicPr>
          <p:cNvPr id="3074" name="Picture 2" descr="caixa-popular-logo_001 - Club Voleibol Xàtiva">
            <a:extLst>
              <a:ext uri="{FF2B5EF4-FFF2-40B4-BE49-F238E27FC236}">
                <a16:creationId xmlns:a16="http://schemas.microsoft.com/office/drawing/2014/main" xmlns="" id="{1D7705E1-2A37-FD2F-96D5-18A2F1E11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484" y="2148765"/>
            <a:ext cx="2475145" cy="63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601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ocument, Police&#10;&#10;Description générée automatiquement">
            <a:extLst>
              <a:ext uri="{FF2B5EF4-FFF2-40B4-BE49-F238E27FC236}">
                <a16:creationId xmlns:a16="http://schemas.microsoft.com/office/drawing/2014/main" xmlns="" id="{51251830-EE3A-6CDA-EA8A-2A3A773A6F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062" y="1010440"/>
            <a:ext cx="3907671" cy="5494461"/>
          </a:xfrm>
          <a:prstGeom prst="rect">
            <a:avLst/>
          </a:prstGeom>
        </p:spPr>
      </p:pic>
      <p:pic>
        <p:nvPicPr>
          <p:cNvPr id="5" name="Image 4" descr="Une image contenant texte, capture d’écran, document, Police&#10;&#10;Description générée automatiquement">
            <a:extLst>
              <a:ext uri="{FF2B5EF4-FFF2-40B4-BE49-F238E27FC236}">
                <a16:creationId xmlns:a16="http://schemas.microsoft.com/office/drawing/2014/main" xmlns="" id="{2976C0E2-FB15-4CA8-F44E-38B7C88AAB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50" t="68769" r="34945" b="8709"/>
          <a:stretch/>
        </p:blipFill>
        <p:spPr>
          <a:xfrm>
            <a:off x="8244526" y="1674739"/>
            <a:ext cx="3907671" cy="416586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8BD4417E-A860-9E81-041A-8FCA57E02C4C}"/>
              </a:ext>
            </a:extLst>
          </p:cNvPr>
          <p:cNvSpPr txBox="1"/>
          <p:nvPr/>
        </p:nvSpPr>
        <p:spPr>
          <a:xfrm>
            <a:off x="0" y="184666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/>
              <a:t>ORGANIZAR UNA COLECTA EN EL INSTITUTO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5E3DE1F4-5D6E-D6C5-CCBE-625C810CB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95168"/>
            <a:ext cx="4077269" cy="452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232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265FE3D8-B9BE-9FA3-A473-BB44D6501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413" y="1704121"/>
            <a:ext cx="6811326" cy="48584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2B46C203-6F99-DCB3-0F4B-709090F8365C}"/>
              </a:ext>
            </a:extLst>
          </p:cNvPr>
          <p:cNvSpPr txBox="1"/>
          <p:nvPr/>
        </p:nvSpPr>
        <p:spPr>
          <a:xfrm>
            <a:off x="0" y="184666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/>
              <a:t>ENVIAR DINERO CON CRUZ ROJA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4AC0D508-3C37-53FD-551B-18F7EDF6E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8864" y="970594"/>
            <a:ext cx="1962424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64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00F3C697-4CCC-3AE4-30EC-42762A20E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322" y="1146629"/>
            <a:ext cx="9545356" cy="571137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0190A015-A28C-CE14-FBD5-63661ABD4DEA}"/>
              </a:ext>
            </a:extLst>
          </p:cNvPr>
          <p:cNvSpPr txBox="1"/>
          <p:nvPr/>
        </p:nvSpPr>
        <p:spPr>
          <a:xfrm>
            <a:off x="0" y="184666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/>
              <a:t>ENVIAR DINERO CON GOFUNDME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D0321A89-F225-2F5E-EF23-6592002ADE5C}"/>
              </a:ext>
            </a:extLst>
          </p:cNvPr>
          <p:cNvSpPr txBox="1"/>
          <p:nvPr/>
        </p:nvSpPr>
        <p:spPr>
          <a:xfrm>
            <a:off x="3048000" y="67267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u="sng" dirty="0"/>
              <a:t>https://tinyurl.com/gofundmevalencia</a:t>
            </a:r>
          </a:p>
        </p:txBody>
      </p:sp>
    </p:spTree>
    <p:extLst>
      <p:ext uri="{BB962C8B-B14F-4D97-AF65-F5344CB8AC3E}">
        <p14:creationId xmlns:p14="http://schemas.microsoft.com/office/powerpoint/2010/main" val="1702483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531E16B1-F5CA-18FA-F114-46EA923C7853}"/>
              </a:ext>
            </a:extLst>
          </p:cNvPr>
          <p:cNvSpPr txBox="1"/>
          <p:nvPr/>
        </p:nvSpPr>
        <p:spPr>
          <a:xfrm>
            <a:off x="0" y="184666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/>
              <a:t>ENVIAR MATERIAL INFORMÁTICO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44FA8EED-D0D6-FE39-B214-01A0746A1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860155"/>
            <a:ext cx="4332968" cy="557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3726C155-14A7-1860-4500-64BBFC10A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321" y="2994402"/>
            <a:ext cx="2744847" cy="3445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xmlns="" id="{63ACF1DC-7CCC-8B62-8DCD-89624ED55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581" y="860155"/>
            <a:ext cx="3705302" cy="557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851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6BBF9DDB-E919-DB35-EBCB-38C4DCF7D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513" y="722144"/>
            <a:ext cx="6591249" cy="41709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D8702816-9259-534F-E693-BBB4B3CAC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137" y="2513994"/>
            <a:ext cx="8326012" cy="434400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FEC7656E-1226-2F92-BB7F-73BDB1AB7CF6}"/>
              </a:ext>
            </a:extLst>
          </p:cNvPr>
          <p:cNvSpPr txBox="1"/>
          <p:nvPr/>
        </p:nvSpPr>
        <p:spPr>
          <a:xfrm>
            <a:off x="0" y="184666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/>
              <a:t>ENVIAR MATERIAL INFORMÁTICO</a:t>
            </a:r>
          </a:p>
        </p:txBody>
      </p:sp>
    </p:spTree>
    <p:extLst>
      <p:ext uri="{BB962C8B-B14F-4D97-AF65-F5344CB8AC3E}">
        <p14:creationId xmlns:p14="http://schemas.microsoft.com/office/powerpoint/2010/main" val="13094645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125</TotalTime>
  <Words>137</Words>
  <Application>Microsoft Office PowerPoint</Application>
  <PresentationFormat>Personalizzato</PresentationFormat>
  <Paragraphs>33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Jean Olivier SAIZ</dc:creator>
  <cp:lastModifiedBy>Segreteria</cp:lastModifiedBy>
  <cp:revision>12</cp:revision>
  <dcterms:created xsi:type="dcterms:W3CDTF">2024-11-06T07:28:03Z</dcterms:created>
  <dcterms:modified xsi:type="dcterms:W3CDTF">2024-11-08T12:32:30Z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978483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S10.3.0</vt:lpwstr>
  </property>
</Properties>
</file>